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8" r:id="rId9"/>
    <p:sldId id="266" r:id="rId10"/>
    <p:sldId id="283" r:id="rId11"/>
    <p:sldId id="275" r:id="rId12"/>
    <p:sldId id="284" r:id="rId13"/>
    <p:sldId id="285" r:id="rId14"/>
    <p:sldId id="286" r:id="rId15"/>
    <p:sldId id="278" r:id="rId16"/>
    <p:sldId id="279" r:id="rId17"/>
    <p:sldId id="269" r:id="rId18"/>
    <p:sldId id="280" r:id="rId19"/>
    <p:sldId id="282" r:id="rId20"/>
    <p:sldId id="270" r:id="rId21"/>
    <p:sldId id="281" r:id="rId22"/>
    <p:sldId id="272" r:id="rId23"/>
    <p:sldId id="291" r:id="rId24"/>
    <p:sldId id="273" r:id="rId25"/>
    <p:sldId id="287" r:id="rId26"/>
    <p:sldId id="288" r:id="rId27"/>
    <p:sldId id="290" r:id="rId28"/>
    <p:sldId id="289" r:id="rId2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 autoAdjust="0"/>
    <p:restoredTop sz="85423" autoAdjust="0"/>
  </p:normalViewPr>
  <p:slideViewPr>
    <p:cSldViewPr snapToGrid="0">
      <p:cViewPr>
        <p:scale>
          <a:sx n="70" d="100"/>
          <a:sy n="70" d="100"/>
        </p:scale>
        <p:origin x="170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D3446-2C54-4E35-9494-F29F5E86B034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F9158-7DF4-4E2A-A18D-9A921032A7F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646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I</a:t>
            </a:r>
            <a:r>
              <a:rPr lang="en-US" baseline="0" dirty="0" smtClean="0"/>
              <a:t>ndonesia, and especially in Bali there are many traditional ceremonies that require specific makeup for women. So the demand for makeup artist will be higher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3527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Agile is suitable for mobile application development because it is based on people and embracing their changing needs.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It is a good approach for flexible and turbulent environment such as mobile market, where changes can happen anytime. 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Moreover, the team that develop the application using agile should have a main focus towards fulfilling customer requirements.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8148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id-ID" dirty="0" err="1" smtClean="0"/>
              <a:t>n</a:t>
            </a:r>
            <a:r>
              <a:rPr lang="id-ID" dirty="0" smtClean="0"/>
              <a:t> </a:t>
            </a:r>
            <a:r>
              <a:rPr lang="id-ID" dirty="0" err="1" smtClean="0"/>
              <a:t>developing</a:t>
            </a:r>
            <a:r>
              <a:rPr lang="id-ID" dirty="0" smtClean="0"/>
              <a:t> </a:t>
            </a:r>
            <a:r>
              <a:rPr lang="id-ID" dirty="0" err="1" smtClean="0"/>
              <a:t>this</a:t>
            </a:r>
            <a:r>
              <a:rPr lang="id-ID" dirty="0" smtClean="0"/>
              <a:t> </a:t>
            </a:r>
            <a:r>
              <a:rPr lang="id-ID" dirty="0" err="1" smtClean="0"/>
              <a:t>project</a:t>
            </a:r>
            <a:r>
              <a:rPr lang="id-ID" dirty="0" smtClean="0"/>
              <a:t> </a:t>
            </a:r>
            <a:r>
              <a:rPr lang="id-ID" dirty="0" err="1" smtClean="0"/>
              <a:t>we</a:t>
            </a:r>
            <a:r>
              <a:rPr lang="id-ID" dirty="0" smtClean="0"/>
              <a:t> </a:t>
            </a:r>
            <a:r>
              <a:rPr lang="id-ID" dirty="0" err="1" smtClean="0"/>
              <a:t>have</a:t>
            </a:r>
            <a:r>
              <a:rPr lang="id-ID" dirty="0" smtClean="0"/>
              <a:t> </a:t>
            </a:r>
            <a:r>
              <a:rPr lang="id-ID" dirty="0" err="1" smtClean="0"/>
              <a:t>faced</a:t>
            </a:r>
            <a:r>
              <a:rPr lang="id-ID" dirty="0" smtClean="0"/>
              <a:t> </a:t>
            </a:r>
            <a:r>
              <a:rPr lang="id-ID" dirty="0" err="1" smtClean="0"/>
              <a:t>some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challenges</a:t>
            </a:r>
            <a:r>
              <a:rPr lang="id-ID" baseline="0" dirty="0" smtClean="0"/>
              <a:t> </a:t>
            </a:r>
            <a:r>
              <a:rPr lang="id-ID" baseline="0" dirty="0" err="1" smtClean="0"/>
              <a:t>such</a:t>
            </a:r>
            <a:r>
              <a:rPr lang="id-ID" baseline="0" dirty="0" smtClean="0"/>
              <a:t> as</a:t>
            </a:r>
            <a:r>
              <a:rPr lang="id-ID" dirty="0" smtClean="0"/>
              <a:t> </a:t>
            </a:r>
            <a:r>
              <a:rPr lang="id-ID" dirty="0" err="1" smtClean="0"/>
              <a:t>lack</a:t>
            </a:r>
            <a:r>
              <a:rPr lang="id-ID" dirty="0" smtClean="0"/>
              <a:t> </a:t>
            </a:r>
            <a:r>
              <a:rPr lang="id-ID" dirty="0" err="1" smtClean="0"/>
              <a:t>of</a:t>
            </a:r>
            <a:r>
              <a:rPr lang="id-ID" dirty="0" smtClean="0"/>
              <a:t> </a:t>
            </a:r>
            <a:r>
              <a:rPr lang="id-ID" dirty="0" err="1" smtClean="0"/>
              <a:t>experience</a:t>
            </a:r>
            <a:r>
              <a:rPr lang="id-ID" dirty="0" smtClean="0"/>
              <a:t> in </a:t>
            </a:r>
            <a:r>
              <a:rPr lang="id-ID" dirty="0" err="1" smtClean="0"/>
              <a:t>developing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android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r>
              <a:rPr lang="id-ID" baseline="0" dirty="0" smtClean="0"/>
              <a:t>, </a:t>
            </a:r>
            <a:r>
              <a:rPr lang="id-ID" baseline="0" dirty="0" err="1" smtClean="0"/>
              <a:t>because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never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have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learn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android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before</a:t>
            </a:r>
            <a:endParaRPr lang="id-ID" baseline="0" dirty="0" smtClean="0"/>
          </a:p>
          <a:p>
            <a:r>
              <a:rPr lang="en-US" baseline="0" dirty="0" smtClean="0"/>
              <a:t>A</a:t>
            </a:r>
            <a:r>
              <a:rPr lang="id-ID" baseline="0" dirty="0" err="1" smtClean="0"/>
              <a:t>nd</a:t>
            </a:r>
            <a:r>
              <a:rPr lang="id-ID" baseline="0" dirty="0" smtClean="0"/>
              <a:t> in order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make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customer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feel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comfortable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when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using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our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</a:t>
            </a:r>
            <a:r>
              <a:rPr lang="id-ID" baseline="0" dirty="0" smtClean="0"/>
              <a:t>,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have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design</a:t>
            </a:r>
            <a:r>
              <a:rPr lang="id-ID" baseline="0" dirty="0" smtClean="0"/>
              <a:t> UI </a:t>
            </a:r>
            <a:r>
              <a:rPr lang="id-ID" baseline="0" dirty="0" err="1" smtClean="0"/>
              <a:t>that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is</a:t>
            </a:r>
            <a:r>
              <a:rPr lang="id-ID" baseline="0" dirty="0" smtClean="0"/>
              <a:t> </a:t>
            </a:r>
            <a:r>
              <a:rPr lang="id-ID" baseline="0" dirty="0" err="1" smtClean="0"/>
              <a:t>friendly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easy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use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4557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</a:t>
            </a:r>
            <a:r>
              <a:rPr lang="id-ID" dirty="0" err="1" smtClean="0"/>
              <a:t>o</a:t>
            </a:r>
            <a:r>
              <a:rPr lang="id-ID" dirty="0" smtClean="0"/>
              <a:t> </a:t>
            </a:r>
            <a:r>
              <a:rPr lang="id-ID" dirty="0" err="1" smtClean="0"/>
              <a:t>the</a:t>
            </a:r>
            <a:r>
              <a:rPr lang="id-ID" dirty="0" smtClean="0"/>
              <a:t> </a:t>
            </a:r>
            <a:r>
              <a:rPr lang="id-ID" dirty="0" err="1" smtClean="0"/>
              <a:t>customer</a:t>
            </a:r>
            <a:r>
              <a:rPr lang="id-ID" dirty="0" smtClean="0"/>
              <a:t> </a:t>
            </a:r>
            <a:r>
              <a:rPr lang="id-ID" dirty="0" err="1" smtClean="0"/>
              <a:t>can</a:t>
            </a:r>
            <a:r>
              <a:rPr lang="id-ID" dirty="0" smtClean="0"/>
              <a:t> </a:t>
            </a:r>
            <a:r>
              <a:rPr lang="id-ID" dirty="0" err="1" smtClean="0"/>
              <a:t>search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desire</a:t>
            </a:r>
            <a:r>
              <a:rPr lang="id-ID" baseline="0" dirty="0" smtClean="0"/>
              <a:t> MUA </a:t>
            </a:r>
            <a:r>
              <a:rPr lang="id-ID" baseline="0" dirty="0" err="1" smtClean="0"/>
              <a:t>using</a:t>
            </a:r>
            <a:r>
              <a:rPr lang="id-ID" baseline="0" dirty="0" smtClean="0"/>
              <a:t> </a:t>
            </a:r>
            <a:r>
              <a:rPr lang="id-ID" baseline="0" dirty="0" err="1" smtClean="0"/>
              <a:t>keyword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on</a:t>
            </a:r>
            <a:r>
              <a:rPr lang="id-ID" baseline="0" dirty="0" smtClean="0"/>
              <a:t> teh </a:t>
            </a:r>
            <a:r>
              <a:rPr lang="id-ID" baseline="0" dirty="0" err="1" smtClean="0"/>
              <a:t>search</a:t>
            </a:r>
            <a:r>
              <a:rPr lang="id-ID" baseline="0" dirty="0" smtClean="0"/>
              <a:t> </a:t>
            </a:r>
            <a:r>
              <a:rPr lang="id-ID" baseline="0" dirty="0" err="1" smtClean="0"/>
              <a:t>box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Customer can send the message to MUA in order to ask more information and also confirm appointment that are made by MUA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can give ratings and feedback on MUA portfolio and MUA can reply The feedback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Customer and MUA can report inappropriate content and only admin can remove it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Admin can give The latest beauty news</a:t>
            </a:r>
          </a:p>
          <a:p>
            <a:pPr marL="228600" indent="-228600">
              <a:buAutoNum type="arabicPeriod"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087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This application can help many people to find, make appointment with MUA in one apps since we know many user have to type or search manually MUA</a:t>
            </a:r>
          </a:p>
          <a:p>
            <a:pPr marL="0" indent="0">
              <a:buNone/>
            </a:pPr>
            <a:r>
              <a:rPr lang="id-ID" dirty="0" smtClean="0"/>
              <a:t>2. </a:t>
            </a:r>
            <a:r>
              <a:rPr lang="en-US" dirty="0" smtClean="0"/>
              <a:t>S</a:t>
            </a:r>
            <a:r>
              <a:rPr lang="id-ID" dirty="0" err="1" smtClean="0"/>
              <a:t>ince</a:t>
            </a:r>
            <a:r>
              <a:rPr lang="id-ID" dirty="0" smtClean="0"/>
              <a:t> in </a:t>
            </a:r>
            <a:r>
              <a:rPr lang="id-ID" dirty="0" err="1" smtClean="0"/>
              <a:t>social</a:t>
            </a:r>
            <a:r>
              <a:rPr lang="id-ID" baseline="0" dirty="0" smtClean="0"/>
              <a:t> media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have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contact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MUA in </a:t>
            </a:r>
            <a:r>
              <a:rPr lang="id-ID" baseline="0" dirty="0" err="1" smtClean="0"/>
              <a:t>other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such</a:t>
            </a:r>
            <a:r>
              <a:rPr lang="id-ID" baseline="0" dirty="0" smtClean="0"/>
              <a:t> as WA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82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855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1318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6768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147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841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3719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1587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3248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2441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provide some page menu for the user such as</a:t>
            </a:r>
            <a:r>
              <a:rPr lang="mr-IN" baseline="0" dirty="0" smtClean="0"/>
              <a:t>………</a:t>
            </a:r>
            <a:endParaRPr lang="en-GB" baseline="0" dirty="0" smtClean="0"/>
          </a:p>
          <a:p>
            <a:r>
              <a:rPr lang="en-GB" baseline="0" dirty="0" smtClean="0"/>
              <a:t>If The customer click the makeup button, The system will directly go to</a:t>
            </a:r>
            <a:r>
              <a:rPr lang="mr-IN" baseline="0" dirty="0" smtClean="0"/>
              <a:t>…</a:t>
            </a:r>
            <a:r>
              <a:rPr lang="en-GB" baseline="0" dirty="0" smtClean="0"/>
              <a:t>.</a:t>
            </a:r>
          </a:p>
          <a:p>
            <a:r>
              <a:rPr lang="en-GB" baseline="0" dirty="0" smtClean="0"/>
              <a:t>In this page The customer can choose The category of makeup</a:t>
            </a:r>
            <a:endParaRPr lang="en-US" dirty="0" smtClean="0"/>
          </a:p>
          <a:p>
            <a:r>
              <a:rPr lang="en-US" dirty="0" smtClean="0"/>
              <a:t>We use simple</a:t>
            </a:r>
            <a:r>
              <a:rPr lang="en-US" baseline="0" dirty="0" smtClean="0"/>
              <a:t> and flat </a:t>
            </a:r>
            <a:r>
              <a:rPr lang="en-US" dirty="0" smtClean="0"/>
              <a:t>to make</a:t>
            </a:r>
            <a:r>
              <a:rPr lang="en-US" baseline="0" dirty="0" smtClean="0"/>
              <a:t> The user interface look more attractive and simple</a:t>
            </a:r>
          </a:p>
          <a:p>
            <a:r>
              <a:rPr lang="en-US" baseline="0" dirty="0" smtClean="0"/>
              <a:t>We also use flat and unique icon so it can be easily understood by The user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465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7375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Beginning: the overcome of the problem that we have, which is lack of experience of developing android application, we have…</a:t>
            </a:r>
          </a:p>
          <a:p>
            <a:endParaRPr lang="en-US" dirty="0" smtClean="0"/>
          </a:p>
          <a:p>
            <a:r>
              <a:rPr lang="en-US" dirty="0" smtClean="0"/>
              <a:t>Do consultation</a:t>
            </a:r>
            <a:r>
              <a:rPr lang="en-US" baseline="0" dirty="0" smtClean="0"/>
              <a:t> with our supervisor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8725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053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1786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example of makeup artist that promotes herself through </a:t>
            </a:r>
            <a:r>
              <a:rPr lang="en-US" baseline="0" dirty="0" err="1" smtClean="0"/>
              <a:t>Instagram</a:t>
            </a:r>
            <a:r>
              <a:rPr lang="en-US" baseline="0" dirty="0" smtClean="0"/>
              <a:t>. But she will not reply direct message in </a:t>
            </a:r>
            <a:r>
              <a:rPr lang="en-US" baseline="0" dirty="0" err="1" smtClean="0"/>
              <a:t>Instagram</a:t>
            </a:r>
            <a:r>
              <a:rPr lang="en-US" baseline="0" dirty="0" smtClean="0"/>
              <a:t>, and only communicate with potential customers through email., which can be complicated. Although this example is not from Indonesia, but many Indonesian makeup artists do the same thing.</a:t>
            </a:r>
          </a:p>
          <a:p>
            <a:r>
              <a:rPr lang="en-US" baseline="0" dirty="0" smtClean="0"/>
              <a:t>Because of this reason, we decide to create </a:t>
            </a:r>
            <a:r>
              <a:rPr lang="en-US" baseline="0" dirty="0" err="1" smtClean="0"/>
              <a:t>BeautePanda</a:t>
            </a:r>
            <a:r>
              <a:rPr lang="en-US" baseline="0" dirty="0" smtClean="0"/>
              <a:t> android application to solve this problem.  </a:t>
            </a:r>
          </a:p>
          <a:p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6419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62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L</a:t>
            </a:r>
            <a:r>
              <a:rPr lang="id-ID" dirty="0" err="1" smtClean="0"/>
              <a:t>aptop</a:t>
            </a:r>
            <a:r>
              <a:rPr lang="id-ID" dirty="0" smtClean="0"/>
              <a:t>: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develop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id-ID" baseline="0" dirty="0" smtClean="0"/>
              <a:t>Samsung </a:t>
            </a:r>
            <a:r>
              <a:rPr lang="id-ID" baseline="0" dirty="0" err="1" smtClean="0"/>
              <a:t>Galaxy</a:t>
            </a:r>
            <a:r>
              <a:rPr lang="id-ID" baseline="0" dirty="0" smtClean="0"/>
              <a:t> A5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test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ensure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run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properly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</a:t>
            </a:r>
            <a:r>
              <a:rPr lang="id-ID" baseline="0" dirty="0" err="1" smtClean="0"/>
              <a:t>rinter</a:t>
            </a:r>
            <a:r>
              <a:rPr lang="id-ID" baseline="0" dirty="0" smtClean="0"/>
              <a:t>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print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all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documents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that</a:t>
            </a:r>
            <a:r>
              <a:rPr lang="id-ID" baseline="0" dirty="0" smtClean="0"/>
              <a:t> are </a:t>
            </a:r>
            <a:r>
              <a:rPr lang="id-ID" baseline="0" dirty="0" err="1" smtClean="0"/>
              <a:t>needed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1477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d-ID" dirty="0" err="1" smtClean="0"/>
              <a:t>IntelliJ</a:t>
            </a:r>
            <a:r>
              <a:rPr lang="id-ID" dirty="0" smtClean="0"/>
              <a:t> IDEA: </a:t>
            </a:r>
            <a:r>
              <a:rPr lang="id-ID" dirty="0" err="1" smtClean="0"/>
              <a:t>we</a:t>
            </a:r>
            <a:r>
              <a:rPr lang="id-ID" dirty="0" smtClean="0"/>
              <a:t> </a:t>
            </a:r>
            <a:r>
              <a:rPr lang="id-ID" dirty="0" err="1" smtClean="0"/>
              <a:t>use</a:t>
            </a:r>
            <a:r>
              <a:rPr lang="id-ID" dirty="0" smtClean="0"/>
              <a:t> </a:t>
            </a:r>
            <a:r>
              <a:rPr lang="id-ID" dirty="0" err="1" smtClean="0"/>
              <a:t>intellij</a:t>
            </a:r>
            <a:r>
              <a:rPr lang="id-ID" baseline="0" dirty="0" smtClean="0"/>
              <a:t> </a:t>
            </a:r>
            <a:r>
              <a:rPr lang="id-ID" baseline="0" dirty="0" err="1" smtClean="0"/>
              <a:t>idea</a:t>
            </a:r>
            <a:r>
              <a:rPr lang="id-ID" baseline="0" dirty="0" smtClean="0"/>
              <a:t> as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IDE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develop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id-ID" baseline="0" dirty="0" err="1" smtClean="0"/>
              <a:t>Android</a:t>
            </a:r>
            <a:r>
              <a:rPr lang="id-ID" baseline="0" dirty="0" smtClean="0"/>
              <a:t> 5.0 </a:t>
            </a:r>
            <a:r>
              <a:rPr lang="id-ID" baseline="0" dirty="0" err="1" smtClean="0"/>
              <a:t>Lollipop</a:t>
            </a:r>
            <a:r>
              <a:rPr lang="id-ID" baseline="0" dirty="0" smtClean="0"/>
              <a:t> as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operating</a:t>
            </a:r>
            <a:r>
              <a:rPr lang="id-ID" baseline="0" dirty="0" smtClean="0"/>
              <a:t> </a:t>
            </a:r>
            <a:r>
              <a:rPr lang="id-ID" baseline="0" dirty="0" err="1" smtClean="0"/>
              <a:t>system</a:t>
            </a:r>
            <a:r>
              <a:rPr lang="id-ID" baseline="0" dirty="0" smtClean="0"/>
              <a:t> </a:t>
            </a:r>
            <a:r>
              <a:rPr lang="id-ID" baseline="0" dirty="0" err="1" smtClean="0"/>
              <a:t>because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develop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android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application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id-ID" baseline="0" dirty="0" err="1" smtClean="0"/>
              <a:t>Gantt</a:t>
            </a:r>
            <a:r>
              <a:rPr lang="id-ID" baseline="0" dirty="0" smtClean="0"/>
              <a:t> Project: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make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project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schedule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can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develop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project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according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schedule</a:t>
            </a:r>
            <a:r>
              <a:rPr lang="id-ID" baseline="0" dirty="0" smtClean="0"/>
              <a:t>, </a:t>
            </a:r>
            <a:r>
              <a:rPr lang="id-ID" baseline="0" dirty="0" err="1" smtClean="0"/>
              <a:t>so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we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can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finish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project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time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id-ID" baseline="0" dirty="0" smtClean="0"/>
              <a:t>Ms. Word: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make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all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of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documents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that</a:t>
            </a:r>
            <a:r>
              <a:rPr lang="id-ID" baseline="0" dirty="0" smtClean="0"/>
              <a:t> are </a:t>
            </a:r>
            <a:r>
              <a:rPr lang="id-ID" baseline="0" dirty="0" err="1" smtClean="0"/>
              <a:t>needed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id-ID" baseline="0" dirty="0" smtClean="0"/>
              <a:t>PPT: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make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the</a:t>
            </a:r>
            <a:r>
              <a:rPr lang="id-ID" baseline="0" dirty="0" smtClean="0"/>
              <a:t> material </a:t>
            </a:r>
            <a:r>
              <a:rPr lang="id-ID" baseline="0" dirty="0" err="1" smtClean="0"/>
              <a:t>of</a:t>
            </a:r>
            <a:r>
              <a:rPr lang="id-ID" baseline="0" dirty="0" smtClean="0"/>
              <a:t> </a:t>
            </a:r>
            <a:r>
              <a:rPr lang="id-ID" baseline="0" dirty="0" err="1" smtClean="0"/>
              <a:t>presentation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V</a:t>
            </a:r>
            <a:r>
              <a:rPr lang="id-ID" baseline="0" dirty="0" err="1" smtClean="0"/>
              <a:t>isio</a:t>
            </a:r>
            <a:r>
              <a:rPr lang="id-ID" baseline="0" dirty="0" smtClean="0"/>
              <a:t>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make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use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case</a:t>
            </a:r>
            <a:r>
              <a:rPr lang="id-ID" baseline="0" dirty="0" smtClean="0"/>
              <a:t> diagram, </a:t>
            </a:r>
            <a:r>
              <a:rPr lang="id-ID" baseline="0" dirty="0" err="1" smtClean="0"/>
              <a:t>sequence</a:t>
            </a:r>
            <a:r>
              <a:rPr lang="id-ID" baseline="0" dirty="0" smtClean="0"/>
              <a:t> diagram </a:t>
            </a:r>
            <a:r>
              <a:rPr lang="id-ID" baseline="0" dirty="0" err="1" smtClean="0"/>
              <a:t>and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etc</a:t>
            </a:r>
            <a:endParaRPr lang="id-ID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</a:t>
            </a:r>
            <a:r>
              <a:rPr lang="id-ID" baseline="0" dirty="0" err="1" smtClean="0"/>
              <a:t>hotoshop</a:t>
            </a:r>
            <a:r>
              <a:rPr lang="id-ID" baseline="0" dirty="0" smtClean="0"/>
              <a:t>: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design</a:t>
            </a:r>
            <a:r>
              <a:rPr lang="id-ID" baseline="0" dirty="0" smtClean="0"/>
              <a:t> </a:t>
            </a:r>
            <a:r>
              <a:rPr lang="id-ID" baseline="0" dirty="0" err="1" smtClean="0"/>
              <a:t>our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friendly</a:t>
            </a:r>
            <a:r>
              <a:rPr lang="id-ID" baseline="0" dirty="0" smtClean="0"/>
              <a:t> </a:t>
            </a:r>
            <a:r>
              <a:rPr lang="id-ID" baseline="0" dirty="0" err="1" smtClean="0"/>
              <a:t>and</a:t>
            </a:r>
            <a:r>
              <a:rPr lang="id-ID" baseline="0" dirty="0" smtClean="0"/>
              <a:t> </a:t>
            </a:r>
            <a:r>
              <a:rPr lang="id-ID" baseline="0" dirty="0" err="1" smtClean="0"/>
              <a:t>easy</a:t>
            </a:r>
            <a:r>
              <a:rPr lang="id-ID" baseline="0" dirty="0" smtClean="0"/>
              <a:t> </a:t>
            </a:r>
            <a:r>
              <a:rPr lang="id-ID" baseline="0" dirty="0" err="1" smtClean="0"/>
              <a:t>to</a:t>
            </a:r>
            <a:r>
              <a:rPr lang="id-ID" baseline="0" dirty="0" smtClean="0"/>
              <a:t> </a:t>
            </a:r>
            <a:r>
              <a:rPr lang="id-ID" baseline="0" dirty="0" err="1" smtClean="0"/>
              <a:t>use</a:t>
            </a:r>
            <a:r>
              <a:rPr lang="id-ID" baseline="0" dirty="0" smtClean="0"/>
              <a:t> </a:t>
            </a:r>
            <a:r>
              <a:rPr lang="id-ID" baseline="0" dirty="0" err="1" smtClean="0"/>
              <a:t>user</a:t>
            </a:r>
            <a:r>
              <a:rPr lang="id-ID" baseline="0" dirty="0" smtClean="0"/>
              <a:t> </a:t>
            </a:r>
            <a:r>
              <a:rPr lang="id-ID" baseline="0" dirty="0" err="1" smtClean="0"/>
              <a:t>interface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108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46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906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F9158-7DF4-4E2A-A18D-9A921032A7FC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2639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3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688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8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985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68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06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759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4973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4197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775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43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B600564-C140-40DC-A06B-0CCE0713967C}" type="datetimeFigureOut">
              <a:rPr lang="id-ID" smtClean="0"/>
              <a:t>08/01/19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5EA6FFA-858C-4518-8D3F-9C36D31144A0}" type="slidenum">
              <a:rPr lang="id-ID" smtClean="0"/>
              <a:t>‹#›</a:t>
            </a:fld>
            <a:endParaRPr lang="id-ID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59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0005" y="193184"/>
            <a:ext cx="10753859" cy="432395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Bit304 Final presentation</a:t>
            </a:r>
            <a:r>
              <a:rPr lang="en-US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b="1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b="1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BeautéPanda</a:t>
            </a:r>
            <a:r>
              <a:rPr lang="en-US" b="1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b="1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3600" b="1" dirty="0" smtClean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Android application for beauty enthusiasts</a:t>
            </a:r>
            <a:endParaRPr lang="id-ID" b="1" dirty="0">
              <a:solidFill>
                <a:schemeClr val="tx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48" y="5248656"/>
            <a:ext cx="4791456" cy="1092643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Ayu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Chrisniyanti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	–  E1500352</a:t>
            </a:r>
          </a:p>
          <a:p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Lovely			–  E1500367</a:t>
            </a:r>
            <a:endParaRPr lang="id-ID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6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83689"/>
            <a:ext cx="9720072" cy="595044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Current practices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249424"/>
            <a:ext cx="10637948" cy="4036538"/>
          </a:xfrm>
        </p:spPr>
        <p:txBody>
          <a:bodyPr>
            <a:noAutofit/>
          </a:bodyPr>
          <a:lstStyle/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Using social media to find the accounts of makeup artists and contact them through other application such as </a:t>
            </a:r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whatsapp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, Line, etc.</a:t>
            </a:r>
          </a:p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Ask recommendation from family members or friends to find a good makeup artists or salons</a:t>
            </a:r>
          </a:p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Cannot contact, view and make appointment with the makeup artists’ portfolio from one application</a:t>
            </a:r>
          </a:p>
        </p:txBody>
      </p:sp>
    </p:spTree>
    <p:extLst>
      <p:ext uri="{BB962C8B-B14F-4D97-AF65-F5344CB8AC3E}">
        <p14:creationId xmlns:p14="http://schemas.microsoft.com/office/powerpoint/2010/main" val="13444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41248"/>
            <a:ext cx="9720072" cy="74130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Methodology used – Agile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53" y="1840522"/>
            <a:ext cx="6346209" cy="4658388"/>
          </a:xfrm>
        </p:spPr>
      </p:pic>
    </p:spTree>
    <p:extLst>
      <p:ext uri="{BB962C8B-B14F-4D97-AF65-F5344CB8AC3E}">
        <p14:creationId xmlns:p14="http://schemas.microsoft.com/office/powerpoint/2010/main" val="2588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59536"/>
            <a:ext cx="9720072" cy="723019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Challenges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157984"/>
            <a:ext cx="10637948" cy="4127978"/>
          </a:xfrm>
        </p:spPr>
        <p:txBody>
          <a:bodyPr>
            <a:noAutofit/>
          </a:bodyPr>
          <a:lstStyle/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Lack of experience in developing Android application</a:t>
            </a:r>
          </a:p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Designing user-friendly and easy-to-use interface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0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852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73961"/>
            <a:ext cx="9720072" cy="68052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functionalities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121408"/>
            <a:ext cx="10637948" cy="4164554"/>
          </a:xfrm>
        </p:spPr>
        <p:txBody>
          <a:bodyPr>
            <a:noAutofit/>
          </a:bodyPr>
          <a:lstStyle/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Search and find makeup artists and beauty salons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Send messages to the makeup artists and make appointment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Give recommendation about the top-rated makeup artists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Give ratings and feedback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Report and remove inappropriate content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Give the latest news in the beauty industry</a:t>
            </a:r>
          </a:p>
          <a:p>
            <a:pPr marL="0" indent="0"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sz="30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9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96112"/>
            <a:ext cx="9720072" cy="686443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Uniqueness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121408"/>
            <a:ext cx="10637948" cy="4164554"/>
          </a:xfrm>
        </p:spPr>
        <p:txBody>
          <a:bodyPr>
            <a:noAutofit/>
          </a:bodyPr>
          <a:lstStyle/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User can find, contact and make appointment with makeup artists within one application </a:t>
            </a:r>
          </a:p>
          <a:p>
            <a:pPr marL="579438" indent="-561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Allow direct interactions with makeup artists through direct messaging feature</a:t>
            </a:r>
          </a:p>
          <a:p>
            <a:pPr marL="0" indent="0"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sz="30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30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810" y="910537"/>
            <a:ext cx="9720072" cy="625656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Gantt chart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26" y="2013123"/>
            <a:ext cx="9284894" cy="4428747"/>
          </a:xfrm>
        </p:spPr>
      </p:pic>
    </p:spTree>
    <p:extLst>
      <p:ext uri="{BB962C8B-B14F-4D97-AF65-F5344CB8AC3E}">
        <p14:creationId xmlns:p14="http://schemas.microsoft.com/office/powerpoint/2010/main" val="391243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28825"/>
            <a:ext cx="9720072" cy="68052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Gantt chart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76" y="2003272"/>
            <a:ext cx="9248318" cy="4411301"/>
          </a:xfrm>
        </p:spPr>
      </p:pic>
    </p:spTree>
    <p:extLst>
      <p:ext uri="{BB962C8B-B14F-4D97-AF65-F5344CB8AC3E}">
        <p14:creationId xmlns:p14="http://schemas.microsoft.com/office/powerpoint/2010/main" val="7223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28825"/>
            <a:ext cx="9720072" cy="643944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Gantt chart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32" y="2145984"/>
            <a:ext cx="9028862" cy="4292644"/>
          </a:xfrm>
        </p:spPr>
      </p:pic>
    </p:spTree>
    <p:extLst>
      <p:ext uri="{BB962C8B-B14F-4D97-AF65-F5344CB8AC3E}">
        <p14:creationId xmlns:p14="http://schemas.microsoft.com/office/powerpoint/2010/main" val="27673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77824"/>
            <a:ext cx="9720072" cy="704731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Gantt chart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66" y="3243809"/>
            <a:ext cx="10980000" cy="2218622"/>
          </a:xfrm>
        </p:spPr>
      </p:pic>
    </p:spTree>
    <p:extLst>
      <p:ext uri="{BB962C8B-B14F-4D97-AF65-F5344CB8AC3E}">
        <p14:creationId xmlns:p14="http://schemas.microsoft.com/office/powerpoint/2010/main" val="30307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02" y="2605225"/>
            <a:ext cx="2725598" cy="122001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Use cases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87" y="328227"/>
            <a:ext cx="6807121" cy="6249499"/>
          </a:xfrm>
        </p:spPr>
      </p:pic>
    </p:spTree>
    <p:extLst>
      <p:ext uri="{BB962C8B-B14F-4D97-AF65-F5344CB8AC3E}">
        <p14:creationId xmlns:p14="http://schemas.microsoft.com/office/powerpoint/2010/main" val="415888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1" y="966084"/>
            <a:ext cx="9720072" cy="525894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Project background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1" y="1298447"/>
            <a:ext cx="10637948" cy="2651761"/>
          </a:xfrm>
        </p:spPr>
        <p:txBody>
          <a:bodyPr>
            <a:noAutofit/>
          </a:bodyPr>
          <a:lstStyle/>
          <a:p>
            <a:pPr marL="53975" indent="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Makeup has become a necessity when women have to attend an event, such as wedding,  graduation, birthday parties and many more.</a:t>
            </a:r>
          </a:p>
          <a:p>
            <a:pPr marL="542925" indent="-488950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However, not every woman can do their own makeup, so most of them prefer to find makeup artist or go to beauty salon to get their makeup done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797" t="14392" r="44886" b="7790"/>
          <a:stretch/>
        </p:blipFill>
        <p:spPr>
          <a:xfrm>
            <a:off x="1614752" y="4276785"/>
            <a:ext cx="1938839" cy="2273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9084" t="18230" r="46272" b="7615"/>
          <a:stretch/>
        </p:blipFill>
        <p:spPr>
          <a:xfrm>
            <a:off x="4035981" y="4276784"/>
            <a:ext cx="1888839" cy="2273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4631" t="16506" r="41619" b="7966"/>
          <a:stretch/>
        </p:blipFill>
        <p:spPr>
          <a:xfrm>
            <a:off x="6266677" y="4276784"/>
            <a:ext cx="2280466" cy="22133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985" t="14569" r="46074" b="8847"/>
          <a:stretch/>
        </p:blipFill>
        <p:spPr>
          <a:xfrm>
            <a:off x="9032984" y="4217057"/>
            <a:ext cx="1844625" cy="227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02" y="2605225"/>
            <a:ext cx="2725598" cy="122001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Use cases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81" y="488802"/>
            <a:ext cx="6690360" cy="5989570"/>
          </a:xfrm>
        </p:spPr>
      </p:pic>
    </p:spTree>
    <p:extLst>
      <p:ext uri="{BB962C8B-B14F-4D97-AF65-F5344CB8AC3E}">
        <p14:creationId xmlns:p14="http://schemas.microsoft.com/office/powerpoint/2010/main" val="282951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402" y="2605225"/>
            <a:ext cx="2725598" cy="1220016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Use cases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58" y="441870"/>
            <a:ext cx="4994921" cy="5947301"/>
          </a:xfrm>
        </p:spPr>
      </p:pic>
    </p:spTree>
    <p:extLst>
      <p:ext uri="{BB962C8B-B14F-4D97-AF65-F5344CB8AC3E}">
        <p14:creationId xmlns:p14="http://schemas.microsoft.com/office/powerpoint/2010/main" val="39128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22" y="3153616"/>
            <a:ext cx="4603166" cy="692626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List of completed uses cases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232" t="22118" r="40173" b="15004"/>
          <a:stretch/>
        </p:blipFill>
        <p:spPr>
          <a:xfrm>
            <a:off x="5437329" y="889929"/>
            <a:ext cx="2893388" cy="52200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/>
          <a:srcRect l="40126" t="20495" r="40238" b="17647"/>
          <a:stretch/>
        </p:blipFill>
        <p:spPr>
          <a:xfrm>
            <a:off x="8720558" y="889929"/>
            <a:ext cx="2947176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32" y="2704039"/>
            <a:ext cx="3712464" cy="1499616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dobe Arabic" charset="0"/>
                <a:ea typeface="Adobe Arabic" charset="0"/>
                <a:cs typeface="Adobe Arabic" charset="0"/>
              </a:rPr>
              <a:t>USER INTERFACE</a:t>
            </a:r>
            <a:endParaRPr lang="en-US" sz="4000" b="1" dirty="0">
              <a:latin typeface="Adobe Arabic" charset="0"/>
              <a:ea typeface="Adobe Arabic" charset="0"/>
              <a:cs typeface="Adobe Arabic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76" y="598969"/>
            <a:ext cx="3265640" cy="57119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596822"/>
            <a:ext cx="3273552" cy="571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7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87551"/>
            <a:ext cx="9720072" cy="548641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Completed Deliverables 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076373"/>
            <a:ext cx="10637948" cy="420958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Project Plan			Literature Review</a:t>
            </a: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System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Design			Database Design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Interface Design		Final Documentation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Prototype of the System</a:t>
            </a: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620" y="1834765"/>
            <a:ext cx="29908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1024129"/>
            <a:ext cx="9720072" cy="475488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Shortcomings and solution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395728"/>
            <a:ext cx="10637948" cy="3890234"/>
          </a:xfrm>
        </p:spPr>
        <p:txBody>
          <a:bodyPr>
            <a:noAutofit/>
          </a:bodyPr>
          <a:lstStyle/>
          <a:p>
            <a:pPr marL="488950" indent="-434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Ask seniors or friends that have developed Android application for guidance</a:t>
            </a:r>
          </a:p>
          <a:p>
            <a:pPr marL="488950" indent="-434975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Learn Android development tutorials on the Internet</a:t>
            </a:r>
          </a:p>
        </p:txBody>
      </p:sp>
    </p:spTree>
    <p:extLst>
      <p:ext uri="{BB962C8B-B14F-4D97-AF65-F5344CB8AC3E}">
        <p14:creationId xmlns:p14="http://schemas.microsoft.com/office/powerpoint/2010/main" val="188254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1001977"/>
            <a:ext cx="9720072" cy="625656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Future work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176272"/>
            <a:ext cx="10637948" cy="4109690"/>
          </a:xfrm>
        </p:spPr>
        <p:txBody>
          <a:bodyPr>
            <a:noAutofit/>
          </a:bodyPr>
          <a:lstStyle/>
          <a:p>
            <a:pPr marL="542925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Completing the remaining use cases</a:t>
            </a:r>
          </a:p>
          <a:p>
            <a:pPr marL="542925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Completing and submit final documentation for Final Year Project 2</a:t>
            </a:r>
          </a:p>
        </p:txBody>
      </p:sp>
    </p:spTree>
    <p:extLst>
      <p:ext uri="{BB962C8B-B14F-4D97-AF65-F5344CB8AC3E}">
        <p14:creationId xmlns:p14="http://schemas.microsoft.com/office/powerpoint/2010/main" val="393725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6958" y="2564141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Prototype</a:t>
            </a:r>
            <a:endParaRPr lang="id-ID" sz="60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3287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67091520.4312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2125" y="47667"/>
            <a:ext cx="3575713" cy="6358495"/>
          </a:xfrm>
        </p:spPr>
      </p:pic>
    </p:spTree>
    <p:extLst>
      <p:ext uri="{BB962C8B-B14F-4D97-AF65-F5344CB8AC3E}">
        <p14:creationId xmlns:p14="http://schemas.microsoft.com/office/powerpoint/2010/main" val="342100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83689"/>
            <a:ext cx="9720072" cy="607367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Project background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021467"/>
            <a:ext cx="10637948" cy="3739253"/>
          </a:xfrm>
        </p:spPr>
        <p:txBody>
          <a:bodyPr>
            <a:noAutofit/>
          </a:bodyPr>
          <a:lstStyle/>
          <a:p>
            <a:pPr marL="542925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Nowadays, to find makeup artists, people  usually search through social media such as Instagram and Facebook, for example by searching for </a:t>
            </a:r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hastags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 like #</a:t>
            </a:r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makeupartistsbali</a:t>
            </a: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542925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But for more information, usually these makeup artists don’t want to give information through direct message in Instagram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or Facebook, but through other application such as </a:t>
            </a:r>
            <a:r>
              <a:rPr lang="en-US" sz="3200" dirty="0" err="1" smtClean="0">
                <a:latin typeface="Adobe Arabic" panose="02040503050201020203" pitchFamily="18" charset="-78"/>
                <a:cs typeface="Adobe Arabic" panose="02040503050201020203" pitchFamily="18" charset="-78"/>
              </a:rPr>
              <a:t>Whatsapp</a:t>
            </a: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542925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It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is still difficult to find makeup artists, compare them, and contact them within one application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id-ID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sz="32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40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-769" r="10464" b="5337"/>
          <a:stretch/>
        </p:blipFill>
        <p:spPr>
          <a:xfrm>
            <a:off x="534573" y="0"/>
            <a:ext cx="11226018" cy="672722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flipH="1">
            <a:off x="7920109" y="3530991"/>
            <a:ext cx="1448972" cy="5486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703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1" y="987553"/>
            <a:ext cx="9720072" cy="621792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Project AIM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1" y="3028595"/>
            <a:ext cx="10637948" cy="1653133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Clr>
                <a:schemeClr val="bg1">
                  <a:lumMod val="50000"/>
                </a:schemeClr>
              </a:buClr>
              <a:buNone/>
            </a:pPr>
            <a:r>
              <a:rPr lang="en-US" sz="36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“To provide a platform for people who want to find makeup artists or beauty salons, and they can easily compare and contact the makeup artists” </a:t>
            </a: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id-ID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lnSpc>
                <a:spcPct val="150000"/>
              </a:lnSpc>
              <a:buClr>
                <a:schemeClr val="bg1">
                  <a:lumMod val="50000"/>
                </a:schemeClr>
              </a:buClr>
              <a:buNone/>
            </a:pPr>
            <a:endParaRPr lang="en-US" sz="32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245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1" y="1059582"/>
            <a:ext cx="9720072" cy="595408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Hardware requirements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1" y="1453765"/>
            <a:ext cx="10637948" cy="490839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id-ID" sz="28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None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2" y="2607201"/>
            <a:ext cx="3735266" cy="3741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544" y="2616476"/>
            <a:ext cx="3266033" cy="3266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7"/>
          <a:stretch/>
        </p:blipFill>
        <p:spPr>
          <a:xfrm>
            <a:off x="7849088" y="2607201"/>
            <a:ext cx="359287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0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1" y="1074009"/>
            <a:ext cx="9720072" cy="498192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software requirements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1" y="1453765"/>
            <a:ext cx="10637948" cy="490839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id-ID" sz="28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None/>
            </a:pPr>
            <a:endParaRPr lang="en-US" sz="2800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46" y="2246069"/>
            <a:ext cx="1844040" cy="184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1" y="2044284"/>
            <a:ext cx="1646887" cy="1932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362" y="2233948"/>
            <a:ext cx="2017278" cy="20172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47" y="4758255"/>
            <a:ext cx="1695925" cy="16535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40" y="4718097"/>
            <a:ext cx="1844040" cy="17456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27" y="4673026"/>
            <a:ext cx="1842617" cy="18090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83" y="4670529"/>
            <a:ext cx="1816109" cy="17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945865"/>
            <a:ext cx="9720072" cy="553751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Literature review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359152"/>
            <a:ext cx="10637948" cy="2724912"/>
          </a:xfrm>
        </p:spPr>
        <p:txBody>
          <a:bodyPr>
            <a:noAutofit/>
          </a:bodyPr>
          <a:lstStyle/>
          <a:p>
            <a:pPr marL="579438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Nowadays, Android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Operating System is growing faster than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iOS. Its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market share is 48.8% which is wider than iOS where iOS only has 17.2% of market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share.</a:t>
            </a:r>
            <a:endParaRPr lang="en-US" sz="32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579438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Android offers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all the developers with the ability to develop and build an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innovative application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In 2011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Google announced that their Android apps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had been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about 100.000 installed around the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world.</a:t>
            </a:r>
          </a:p>
        </p:txBody>
      </p:sp>
    </p:spTree>
    <p:extLst>
      <p:ext uri="{BB962C8B-B14F-4D97-AF65-F5344CB8AC3E}">
        <p14:creationId xmlns:p14="http://schemas.microsoft.com/office/powerpoint/2010/main" val="20525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22" y="859536"/>
            <a:ext cx="9720072" cy="759595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Literature review</a:t>
            </a:r>
            <a:endParaRPr lang="id-ID" sz="44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522" y="2322576"/>
            <a:ext cx="10637948" cy="2871216"/>
          </a:xfrm>
        </p:spPr>
        <p:txBody>
          <a:bodyPr>
            <a:noAutofit/>
          </a:bodyPr>
          <a:lstStyle/>
          <a:p>
            <a:pPr marL="579438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The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use of makeup artists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have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started from the Egyptians time. </a:t>
            </a:r>
          </a:p>
          <a:p>
            <a:pPr marL="579438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In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the 20</a:t>
            </a:r>
            <a:r>
              <a:rPr lang="en-US" sz="3200" baseline="30000" dirty="0">
                <a:latin typeface="Adobe Arabic" panose="02040503050201020203" pitchFamily="18" charset="-78"/>
                <a:cs typeface="Adobe Arabic" panose="02040503050201020203" pitchFamily="18" charset="-78"/>
              </a:rPr>
              <a:t>th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century, makeup artistry began to gain acceptance as a real profession due to 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popularity in cinematographic and fashion shows.</a:t>
            </a:r>
          </a:p>
          <a:p>
            <a:pPr marL="579438" indent="-525463" algn="just">
              <a:lnSpc>
                <a:spcPct val="10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Now 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in the 21</a:t>
            </a:r>
            <a:r>
              <a:rPr lang="en-US" sz="3200" baseline="30000" dirty="0">
                <a:latin typeface="Adobe Arabic" panose="02040503050201020203" pitchFamily="18" charset="-78"/>
                <a:cs typeface="Adobe Arabic" panose="02040503050201020203" pitchFamily="18" charset="-78"/>
              </a:rPr>
              <a:t>st</a:t>
            </a:r>
            <a:r>
              <a:rPr lang="en-US" sz="3200" dirty="0">
                <a:latin typeface="Adobe Arabic" panose="02040503050201020203" pitchFamily="18" charset="-78"/>
                <a:cs typeface="Adobe Arabic" panose="02040503050201020203" pitchFamily="18" charset="-78"/>
              </a:rPr>
              <a:t> century, cosmetics are affordable and used by women from every social class</a:t>
            </a:r>
            <a:r>
              <a:rPr lang="en-US" sz="3200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402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8D8D8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456</TotalTime>
  <Words>1095</Words>
  <Application>Microsoft Macintosh PowerPoint</Application>
  <PresentationFormat>Widescreen</PresentationFormat>
  <Paragraphs>125</Paragraphs>
  <Slides>28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Adobe Arabic</vt:lpstr>
      <vt:lpstr>Calibri</vt:lpstr>
      <vt:lpstr>Mangal</vt:lpstr>
      <vt:lpstr>Tw Cen MT</vt:lpstr>
      <vt:lpstr>Tw Cen MT Condensed</vt:lpstr>
      <vt:lpstr>Wingdings</vt:lpstr>
      <vt:lpstr>Wingdings 3</vt:lpstr>
      <vt:lpstr>Integral</vt:lpstr>
      <vt:lpstr>Bit304 Final presentation  BeautéPanda  Android application for beauty enthusiasts</vt:lpstr>
      <vt:lpstr>Project background</vt:lpstr>
      <vt:lpstr>Project background</vt:lpstr>
      <vt:lpstr>PowerPoint Presentation</vt:lpstr>
      <vt:lpstr>Project AIM</vt:lpstr>
      <vt:lpstr>Hardware requirements</vt:lpstr>
      <vt:lpstr>software requirements</vt:lpstr>
      <vt:lpstr>Literature review</vt:lpstr>
      <vt:lpstr>Literature review</vt:lpstr>
      <vt:lpstr>Current practices</vt:lpstr>
      <vt:lpstr>Methodology used – Agile</vt:lpstr>
      <vt:lpstr>Challenges</vt:lpstr>
      <vt:lpstr>functionalities</vt:lpstr>
      <vt:lpstr>Uniqueness</vt:lpstr>
      <vt:lpstr>Gantt chart</vt:lpstr>
      <vt:lpstr>Gantt chart</vt:lpstr>
      <vt:lpstr>Gantt chart</vt:lpstr>
      <vt:lpstr>Gantt chart</vt:lpstr>
      <vt:lpstr>Use cases</vt:lpstr>
      <vt:lpstr>Use cases</vt:lpstr>
      <vt:lpstr>Use cases</vt:lpstr>
      <vt:lpstr>List of completed uses cases</vt:lpstr>
      <vt:lpstr>USER INTERFACE</vt:lpstr>
      <vt:lpstr>Completed Deliverables </vt:lpstr>
      <vt:lpstr>Shortcomings and solution</vt:lpstr>
      <vt:lpstr>Future work</vt:lpstr>
      <vt:lpstr>Prototype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 304 - Interim Presentation BeautéPanda: Android Application for Beauty Enthusiasts</dc:title>
  <dc:creator>Windows User</dc:creator>
  <cp:lastModifiedBy>Microsoft Office User</cp:lastModifiedBy>
  <cp:revision>60</cp:revision>
  <dcterms:created xsi:type="dcterms:W3CDTF">2018-11-06T00:13:41Z</dcterms:created>
  <dcterms:modified xsi:type="dcterms:W3CDTF">2019-01-08T14:43:15Z</dcterms:modified>
</cp:coreProperties>
</file>